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الوحدة الأولى: التربية الوطنية والمدنية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819400"/>
            <a:ext cx="8082274" cy="1752600"/>
          </a:xfrm>
        </p:spPr>
        <p:txBody>
          <a:bodyPr/>
          <a:lstStyle/>
          <a:p>
            <a:r>
              <a:rPr lang="ar-JO" dirty="0"/>
              <a:t>الدرس الأول: التربية الوطنية والمدنية: المفهوم والدلالات</a:t>
            </a:r>
          </a:p>
          <a:p>
            <a:pPr algn="ctr"/>
            <a:r>
              <a:rPr lang="ar-JO" sz="3200" dirty="0">
                <a:latin typeface="Traditional Arabic" pitchFamily="18" charset="-78"/>
                <a:cs typeface="Traditional Arabic" pitchFamily="18" charset="-78"/>
              </a:rPr>
              <a:t>إعداد الأستاذ إبراهيم صوالحة</a:t>
            </a:r>
            <a:endParaRPr lang="en-US" sz="3200" dirty="0">
              <a:latin typeface="Traditional Arabic" pitchFamily="18" charset="-78"/>
              <a:cs typeface="Traditional Arabic" pitchFamily="18" charset="-78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7EBBDC-0593-D7C0-A855-14470F7340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7529" y="260648"/>
            <a:ext cx="1528942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72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u="sng" dirty="0"/>
              <a:t>التربية المدنية</a:t>
            </a:r>
            <a:r>
              <a:rPr lang="ar-JO" dirty="0"/>
              <a:t>: هي تنشئة المواطن بأسلوب علمي منظم على مجموعة من المعارف والسلوكيات والقيم التي تجعله أكثر قدرةً على خدمة مجتمعه وتطويره والدفاع عنه.</a:t>
            </a:r>
          </a:p>
          <a:p>
            <a:pPr algn="r" rtl="1"/>
            <a:endParaRPr lang="ar-JO" dirty="0"/>
          </a:p>
          <a:p>
            <a:pPr algn="r" rtl="1"/>
            <a:r>
              <a:rPr lang="ar-JO" u="sng" dirty="0"/>
              <a:t>التربية الوطنية </a:t>
            </a:r>
            <a:r>
              <a:rPr lang="ar-JO" dirty="0"/>
              <a:t>هي : تنشئة المواطن على الانتماء لدولتِهِ أرضا وشعبًا ونظامًا، وتعريفه بحقوقه وواجباته.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29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أهمية التربية الوطنية والمدنية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1- تساعد التربية الوطنية والمدنية المواطن على ممارسةِ قيم الاحترام والتقدير، والتعاون، والالتزام بالسلوك الأخلاقي الإيجابي والإنساني. 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2- تُعرّف المواطن بوطنِهِ وثرواته الطبيعية وتاريخه، والأحداث الجارية والمعاصرة.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3- تُعرّف المواطن بحقوقه وواجباته.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33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أهداف التربية الوطنية والمدنية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/>
          </a:p>
          <a:p>
            <a:pPr marL="0" indent="0" algn="r" rtl="1">
              <a:buNone/>
            </a:pPr>
            <a:r>
              <a:rPr lang="ar-JO" dirty="0"/>
              <a:t>1- تعريف المواطنين بالنظام السياسي في الأردن.</a:t>
            </a:r>
          </a:p>
          <a:p>
            <a:pPr marL="0" indent="0" algn="r" rtl="1">
              <a:buNone/>
            </a:pPr>
            <a:r>
              <a:rPr lang="ar-JO" dirty="0"/>
              <a:t>2- مشاركة أبناء الوطن في الحياة السياسية الأردنية.</a:t>
            </a:r>
          </a:p>
          <a:p>
            <a:pPr marL="0" indent="0" algn="r" rtl="1">
              <a:buNone/>
            </a:pPr>
            <a:r>
              <a:rPr lang="ar-JO" dirty="0"/>
              <a:t>3- تنمية حبّ الوطن والوعي بقضاياه، والعمل على رفعته ونهضته والدفاع عنْهُ، والاعتزاز به.</a:t>
            </a:r>
          </a:p>
          <a:p>
            <a:pPr marL="0" indent="0" algn="r" rtl="1">
              <a:buNone/>
            </a:pPr>
            <a:r>
              <a:rPr lang="ar-JO" dirty="0"/>
              <a:t>4- تعزيز ثقافة الحوار، والمشاركة في المناقشات التي تتعلق بقضايا الوطن.</a:t>
            </a:r>
          </a:p>
          <a:p>
            <a:pPr marL="0" indent="0" algn="r" rtl="1">
              <a:buNone/>
            </a:pPr>
            <a:r>
              <a:rPr lang="ar-JO" dirty="0"/>
              <a:t>5- تحفيز المواطنين على المشاركة في المناسبات والأنشطة الوطنية.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672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دلالات التربية الوطنية والمدنية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/>
          </a:p>
          <a:p>
            <a:pPr marL="0" indent="0" algn="r" rtl="1">
              <a:buNone/>
            </a:pPr>
            <a:r>
              <a:rPr lang="ar-JO" dirty="0"/>
              <a:t>1- حقوق الإنسان.</a:t>
            </a:r>
          </a:p>
          <a:p>
            <a:pPr marL="0" indent="0" algn="r" rtl="1">
              <a:buNone/>
            </a:pPr>
            <a:r>
              <a:rPr lang="ar-JO" dirty="0"/>
              <a:t>2- القضايا الوطنية.</a:t>
            </a:r>
          </a:p>
          <a:p>
            <a:pPr marL="0" indent="0" algn="r" rtl="1">
              <a:buNone/>
            </a:pPr>
            <a:r>
              <a:rPr lang="ar-JO" dirty="0"/>
              <a:t>3- المشاركة في الحياة العامة.</a:t>
            </a:r>
          </a:p>
          <a:p>
            <a:pPr marL="0" indent="0" algn="r" rtl="1">
              <a:buNone/>
            </a:pPr>
            <a:r>
              <a:rPr lang="ar-JO" dirty="0"/>
              <a:t>4- المواطنة.</a:t>
            </a:r>
          </a:p>
          <a:p>
            <a:pPr marL="0" indent="0" algn="r" rtl="1">
              <a:buNone/>
            </a:pPr>
            <a:r>
              <a:rPr lang="ar-JO" dirty="0"/>
              <a:t>5- نظام الحكم.</a:t>
            </a:r>
          </a:p>
          <a:p>
            <a:pPr marL="0" indent="0" algn="r" rtl="1">
              <a:buNone/>
            </a:pPr>
            <a:r>
              <a:rPr lang="ar-JO" dirty="0"/>
              <a:t>6- الهوية الوطنية.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6524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32</TotalTime>
  <Words>194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Rockwell</vt:lpstr>
      <vt:lpstr>Traditional Arabic</vt:lpstr>
      <vt:lpstr>Wingdings 2</vt:lpstr>
      <vt:lpstr>Foundry</vt:lpstr>
      <vt:lpstr>الوحدة الأولى: التربية الوطنية والمدنية</vt:lpstr>
      <vt:lpstr>PowerPoint Presentation</vt:lpstr>
      <vt:lpstr>أهمية التربية الوطنية والمدنية</vt:lpstr>
      <vt:lpstr>أهداف التربية الوطنية والمدنية</vt:lpstr>
      <vt:lpstr>دلالات التربية الوطنية والمدنية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sawal</dc:creator>
  <cp:lastModifiedBy>ahmad alhossain</cp:lastModifiedBy>
  <cp:revision>5</cp:revision>
  <dcterms:created xsi:type="dcterms:W3CDTF">2023-09-05T06:40:34Z</dcterms:created>
  <dcterms:modified xsi:type="dcterms:W3CDTF">2024-08-27T13:24:45Z</dcterms:modified>
</cp:coreProperties>
</file>