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22/02/1446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أردن المستقبل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725144"/>
            <a:ext cx="3309803" cy="956565"/>
          </a:xfrm>
        </p:spPr>
        <p:txBody>
          <a:bodyPr>
            <a:normAutofit/>
          </a:bodyPr>
          <a:lstStyle/>
          <a:p>
            <a:pPr algn="ctr" rtl="1"/>
            <a:r>
              <a:rPr lang="ar-JO" dirty="0"/>
              <a:t>الدرس السادس</a:t>
            </a:r>
          </a:p>
          <a:p>
            <a:pPr algn="ctr" rtl="1"/>
            <a:r>
              <a:rPr lang="ar-JO" sz="1700" dirty="0">
                <a:latin typeface="Traditional Arabic" pitchFamily="18" charset="-78"/>
              </a:rPr>
              <a:t>إعداد الأستاذ إبراهيم صوالحة</a:t>
            </a:r>
            <a:endParaRPr lang="en-US" sz="1700" dirty="0">
              <a:latin typeface="Traditional Arabic" pitchFamily="18" charset="-78"/>
            </a:endParaRPr>
          </a:p>
          <a:p>
            <a:pPr algn="ctr" rt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158336-E078-7137-865A-897F783B0D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80286"/>
            <a:ext cx="152894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70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024744" cy="1143000"/>
          </a:xfrm>
        </p:spPr>
        <p:txBody>
          <a:bodyPr/>
          <a:lstStyle/>
          <a:p>
            <a:pPr algn="ctr" rtl="1"/>
            <a:r>
              <a:rPr lang="ar-JO" dirty="0"/>
              <a:t>التحديات التي تواجه الأردن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04856" cy="4968552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JO" dirty="0"/>
              <a:t>1- تحديات أمنية: تتمثل في الأخطار الخارجية التي تشكل تهديدا على أمننا الوطني.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وأخرى سياسية: كالقضية الفلسطينية. 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3- وتحديات اقتصادية: ظهرت في قلة مصادر الطاقة التي تشكل عبئا على الدولة. 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4- واجتماعية: كالفقر والبطالة. 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5- وبيئية مثل: التصحر والزحف العمراني على الأراضي الزراعية وشح المياه والتلوث. 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6- وتحديات ثقافية: تتجلى في تحديات العولمة كالغزو الثقافي.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77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JO" dirty="0"/>
              <a:t>نسبة الشباب في الأردن</a:t>
            </a:r>
            <a:br>
              <a:rPr lang="ar-JO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نسبتهم 63% ممن تقل أعمارهم عن 30 عاما.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0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المواطنة الفاعلة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التوازن بين الحقوق والواجبات ومن خلالها يكون كل مواطن أردني مواطنا مسؤولا يتمتع بحقوقه ويقوم بواجباته.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333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/>
              <a:t>الدولة الديمقراطية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هي دولة القانون والمواطنين جميعا، مهما اختلفت آراؤهم، وتعددت اجتهاداتهم، وتسودها مبادئ الحرية والمساواة والعدالة.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80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لا ينفصل الإصلاح السياسي عن باقي عن أنواع الإصلاح: الاقتصادي والإداري والثقافي والتربوي.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52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JO" dirty="0"/>
              <a:t>أهمية الشباب في بناء المستقبل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dirty="0"/>
          </a:p>
          <a:p>
            <a:pPr algn="r" rtl="1"/>
            <a:r>
              <a:rPr lang="ar-JO" dirty="0"/>
              <a:t>1- مشاركون فاعلون.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2- يطالبون بحقوقهم.</a:t>
            </a:r>
          </a:p>
          <a:p>
            <a:pPr algn="r" rtl="1"/>
            <a:endParaRPr lang="ar-JO" dirty="0"/>
          </a:p>
          <a:p>
            <a:pPr algn="r" rtl="1"/>
            <a:r>
              <a:rPr lang="ar-JO" dirty="0"/>
              <a:t>3- يؤدون واجباتهم.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15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1234</TotalTime>
  <Words>167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Traditional Arabic</vt:lpstr>
      <vt:lpstr>Wingdings 2</vt:lpstr>
      <vt:lpstr>Austin</vt:lpstr>
      <vt:lpstr>أردن المستقبل</vt:lpstr>
      <vt:lpstr>التحديات التي تواجه الأردن</vt:lpstr>
      <vt:lpstr>نسبة الشباب في الأردن </vt:lpstr>
      <vt:lpstr>المواطنة الفاعلة</vt:lpstr>
      <vt:lpstr>الدولة الديمقراطية</vt:lpstr>
      <vt:lpstr>PowerPoint Presentation</vt:lpstr>
      <vt:lpstr>أهمية الشباب في بناء المستقبل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أردن المستقبل</dc:title>
  <dc:creator>sawal</dc:creator>
  <cp:lastModifiedBy>ahmad alhossain</cp:lastModifiedBy>
  <cp:revision>6</cp:revision>
  <dcterms:created xsi:type="dcterms:W3CDTF">2023-11-29T10:37:14Z</dcterms:created>
  <dcterms:modified xsi:type="dcterms:W3CDTF">2024-08-27T14:13:43Z</dcterms:modified>
</cp:coreProperties>
</file>